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8" Type="http://schemas.openxmlformats.org/officeDocument/2006/relationships/viewProps" Target="viewProps.xml" /><Relationship Id="rId27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0" Type="http://schemas.openxmlformats.org/officeDocument/2006/relationships/tableStyles" Target="tableStyles.xml" /><Relationship Id="rId2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.pn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1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7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5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7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8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2024-03-20T21:32:23Z</dcterms:created>
  <dcterms:modified xsi:type="dcterms:W3CDTF">2024-03-20T21:32:23Z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